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79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7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TRANSPARENCIA%20ENE-JUL%202020\GRAFICAS%20TRANSPARENCIA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Beneficiados</a:t>
            </a:r>
          </a:p>
          <a:p>
            <a:pPr>
              <a:defRPr/>
            </a:pPr>
            <a:r>
              <a:rPr lang="es-MX"/>
              <a:t>Juntas</a:t>
            </a:r>
            <a:r>
              <a:rPr lang="es-MX" baseline="0"/>
              <a:t> Vecinales</a:t>
            </a:r>
            <a:endParaRPr lang="es-MX"/>
          </a:p>
        </c:rich>
      </c:tx>
      <c:layout>
        <c:manualLayout>
          <c:xMode val="edge"/>
          <c:yMode val="edge"/>
          <c:x val="0.3624582239720035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Hoja2!$B$125:$B$136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Hoja2!$C$125:$C$136</c:f>
              <c:numCache>
                <c:formatCode>General</c:formatCode>
                <c:ptCount val="12"/>
                <c:pt idx="0">
                  <c:v>3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26-4D09-9A65-E9A85518FA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118848"/>
        <c:axId val="375120096"/>
        <c:axId val="0"/>
      </c:bar3DChart>
      <c:catAx>
        <c:axId val="37511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20096"/>
        <c:crosses val="autoZero"/>
        <c:auto val="1"/>
        <c:lblAlgn val="ctr"/>
        <c:lblOffset val="100"/>
        <c:noMultiLvlLbl val="0"/>
      </c:catAx>
      <c:valAx>
        <c:axId val="375120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18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689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26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2624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715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1483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8557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0380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32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424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77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665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4581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250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636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635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02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47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</a:t>
            </a:r>
            <a:r>
              <a:rPr lang="es-MX" sz="8000" dirty="0" smtClean="0">
                <a:solidFill>
                  <a:schemeClr val="tx1"/>
                </a:solidFill>
              </a:rPr>
              <a:t>. IV, V, VI,VII,XX,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2019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Juntas Vecinales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2160589"/>
            <a:ext cx="2989774" cy="554031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          </a:t>
            </a:r>
            <a:r>
              <a:rPr lang="es-MX" b="1" dirty="0" smtClean="0"/>
              <a:t>     OBJETIVO</a:t>
            </a:r>
            <a:endParaRPr lang="es-MX" b="1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809588" y="2571744"/>
            <a:ext cx="3357586" cy="1285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lang="es-MX" sz="1600" dirty="0" smtClean="0"/>
              <a:t>     Atender las peticiones de los ciudadanos para  disminuir la situaciones de riesgo en su comunidad. </a:t>
            </a:r>
            <a:endParaRPr lang="es-MX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738810" y="2072751"/>
            <a:ext cx="32714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canalizar a las instituciones correspondientes los casos reportados por la ciudadanía.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024034" y="3857628"/>
            <a:ext cx="5472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reuniones con los habitantes de las colonias para escuchar sus inquietudes, orientar y canalizar a las instituciones correspondientes.</a:t>
            </a:r>
          </a:p>
          <a:p>
            <a:pPr algn="ctr"/>
            <a:endParaRPr lang="es-MX" dirty="0"/>
          </a:p>
          <a:p>
            <a:pPr algn="ctr"/>
            <a:r>
              <a:rPr lang="es-MX" dirty="0" smtClean="0"/>
              <a:t> 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0240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115217"/>
              </p:ext>
            </p:extLst>
          </p:nvPr>
        </p:nvGraphicFramePr>
        <p:xfrm>
          <a:off x="959005" y="1048216"/>
          <a:ext cx="9099395" cy="4750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5873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INFORMACION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Todos servicios y programas proporcionados por Prevención del Delito son gratuitos. </a:t>
            </a:r>
          </a:p>
          <a:p>
            <a:r>
              <a:rPr lang="es-MX" dirty="0" smtClean="0"/>
              <a:t>Los servicios pueden ser solicitados mediante oficio o directamente en el departamento.</a:t>
            </a:r>
          </a:p>
          <a:p>
            <a:r>
              <a:rPr lang="es-MX" dirty="0" smtClean="0"/>
              <a:t>Prevención del Delito se localiza dentro de las instalaciones de la Secretaría de Seguridad Pública Vialidad y Tránsito de Juárez, N.L.  </a:t>
            </a:r>
          </a:p>
          <a:p>
            <a:r>
              <a:rPr lang="es-MX" dirty="0" smtClean="0"/>
              <a:t>Las rutas </a:t>
            </a:r>
            <a:r>
              <a:rPr lang="es-MX" dirty="0"/>
              <a:t>223 Las </a:t>
            </a:r>
            <a:r>
              <a:rPr lang="es-MX" dirty="0" smtClean="0"/>
              <a:t>Torres, </a:t>
            </a:r>
            <a:r>
              <a:rPr lang="es-MX" dirty="0"/>
              <a:t>223 Los Huertos, </a:t>
            </a:r>
            <a:r>
              <a:rPr lang="es-MX" dirty="0" smtClean="0"/>
              <a:t>190 y 150 te llevan.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9357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MEDIOS 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1333904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186</Words>
  <Application>Microsoft Office PowerPoint</Application>
  <PresentationFormat>Panorámica</PresentationFormat>
  <Paragraphs>46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   Prevención del Delito, Juárez, N.L.</vt:lpstr>
      <vt:lpstr>Juntas Vecinales</vt:lpstr>
      <vt:lpstr>Presentación de PowerPoint</vt:lpstr>
      <vt:lpstr>INFORMACION GENERAL</vt:lpstr>
      <vt:lpstr>MEDIOS DE CONTACTO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prevención del delito</cp:lastModifiedBy>
  <cp:revision>18</cp:revision>
  <dcterms:created xsi:type="dcterms:W3CDTF">2020-08-07T01:49:50Z</dcterms:created>
  <dcterms:modified xsi:type="dcterms:W3CDTF">2020-08-18T19:35:11Z</dcterms:modified>
</cp:coreProperties>
</file>